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9" r:id="rId20"/>
    <p:sldId id="280" r:id="rId21"/>
    <p:sldId id="275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9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di Gohan" initials="MG" lastIdx="3" clrIdx="0">
    <p:extLst>
      <p:ext uri="{19B8F6BF-5375-455C-9EA6-DF929625EA0E}">
        <p15:presenceInfo xmlns:p15="http://schemas.microsoft.com/office/powerpoint/2012/main" userId="6a7afe49d57971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5" d="100"/>
          <a:sy n="65" d="100"/>
        </p:scale>
        <p:origin x="7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E55F0-ABDB-4ABC-A64B-76B16AF8392D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E0666-ED88-40E8-AA79-C12C6BA52B2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47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1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8391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566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993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1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55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5073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36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285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245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8777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878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435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4753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20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361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5827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94691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756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4324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298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407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13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92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83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9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6562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25/11/2022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3403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hyperlink" Target="https://trello.com/b/oIO6BjgR/bigscree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HQwrHBn0XlT0sJtqXMLadm/Wireframing-in-Figma?node-id=111:285&amp;t=0zQ953qYafHUCHSM-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Bigscreen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Projet de fin d’étude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7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Méthodologie &amp; </a:t>
            </a:r>
            <a:r>
              <a:rPr lang="fr-FR" dirty="0"/>
              <a:t>trello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92936"/>
            <a:ext cx="6823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Vous avez dit Trello?</a:t>
            </a:r>
          </a:p>
          <a:p>
            <a:r>
              <a:rPr lang="fr-CA" dirty="0" smtClean="0"/>
              <a:t>Trello </a:t>
            </a:r>
            <a:r>
              <a:rPr lang="fr-CA" dirty="0"/>
              <a:t>est </a:t>
            </a:r>
            <a:r>
              <a:rPr lang="fr-CA" b="1" dirty="0"/>
              <a:t>un outil SaaS de gestion de projet en ligne</a:t>
            </a:r>
            <a:r>
              <a:rPr lang="fr-CA" dirty="0"/>
              <a:t> qui s’inspire de la méthode japonaise du Kaban.  Il permet d’organiser clairement ses projets grâce à des tableaux composés de </a:t>
            </a:r>
            <a:r>
              <a:rPr lang="fr-CA" dirty="0" smtClean="0"/>
              <a:t>listes, de cartes </a:t>
            </a:r>
            <a:r>
              <a:rPr lang="fr-CA" dirty="0"/>
              <a:t>et de tâches</a:t>
            </a:r>
            <a:r>
              <a:rPr lang="fr-CA" dirty="0" smtClean="0"/>
              <a:t>.</a:t>
            </a:r>
          </a:p>
          <a:p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24" y="2953540"/>
            <a:ext cx="3323303" cy="1598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050" y="4552415"/>
            <a:ext cx="4503174" cy="22457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4534" y="2005919"/>
            <a:ext cx="42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https://trello.com/b/oIO6BjgR/bigscreen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6616068" y="2393100"/>
            <a:ext cx="5575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Que m’</a:t>
            </a:r>
            <a:r>
              <a:rPr lang="fr-CA" dirty="0" err="1" smtClean="0"/>
              <a:t>a-t-il</a:t>
            </a:r>
            <a:r>
              <a:rPr lang="fr-CA" dirty="0" smtClean="0"/>
              <a:t> apporté?</a:t>
            </a:r>
          </a:p>
          <a:p>
            <a:pPr algn="ctr"/>
            <a:endParaRPr lang="fr-CA" dirty="0" smtClean="0"/>
          </a:p>
          <a:p>
            <a:r>
              <a:rPr lang="fr-CA" dirty="0" smtClean="0"/>
              <a:t>Le </a:t>
            </a:r>
            <a:r>
              <a:rPr lang="fr-CA" dirty="0"/>
              <a:t>logiciel </a:t>
            </a:r>
            <a:r>
              <a:rPr lang="fr-CA" dirty="0" smtClean="0"/>
              <a:t>m’a permis, grâce à sa facilité d’utilisation  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 smtClean="0"/>
              <a:t>D’optimiser ma manière de travailler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/>
              <a:t>De planifier efficacement les </a:t>
            </a:r>
            <a:r>
              <a:rPr lang="fr-CA" dirty="0" smtClean="0"/>
              <a:t>tâches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 smtClean="0"/>
              <a:t>De </a:t>
            </a:r>
            <a:r>
              <a:rPr lang="fr-CA" dirty="0"/>
              <a:t>suivre l’avancement de mon projet en temps </a:t>
            </a:r>
            <a:r>
              <a:rPr lang="fr-CA" dirty="0" smtClean="0"/>
              <a:t>réel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/>
              <a:t>De fixer des échéances</a:t>
            </a:r>
          </a:p>
          <a:p>
            <a:endParaRPr lang="fr-CA" dirty="0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3" y="4941426"/>
            <a:ext cx="3323302" cy="1317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73" y="4727762"/>
            <a:ext cx="2203962" cy="17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Zoning et wireframes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un projet professionnel, j’ai décidé d’utiliser Figma comme application pour la réalisation de mes zoning et wireframes.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Accessible à cette adresse : </a:t>
            </a:r>
            <a:r>
              <a:rPr lang="fr-FR" dirty="0" smtClean="0">
                <a:hlinkClick r:id="rId2"/>
              </a:rPr>
              <a:t>https://www.figma.com/file/HQwrHBn0XlT0sJtqXMLadm/Wireframing-in-Figma?node-id=111%3A285&amp;t=0zQ953qYafHUCHSM-1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9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Zoning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032284"/>
            <a:ext cx="10058400" cy="32293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41755" y="5687747"/>
            <a:ext cx="3400920" cy="10520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la partie sondage </a:t>
            </a:r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8318090" y="5500935"/>
            <a:ext cx="2762865" cy="10276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la partie administration</a:t>
            </a: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3942215" y="4866640"/>
            <a:ext cx="1198745" cy="82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108960" y="4866640"/>
            <a:ext cx="833256" cy="82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H="1" flipV="1">
            <a:off x="9699522" y="4775200"/>
            <a:ext cx="1" cy="72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Wireframes sondage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050027"/>
            <a:ext cx="2757649" cy="4596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73" y="2050027"/>
            <a:ext cx="3034626" cy="4596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01" y="2050341"/>
            <a:ext cx="3246570" cy="45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Wireframes </a:t>
            </a:r>
            <a:r>
              <a:rPr lang="fr-FR" dirty="0" smtClean="0"/>
              <a:t>administration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13" y="2497394"/>
            <a:ext cx="1753108" cy="3411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74" y="2497394"/>
            <a:ext cx="1753108" cy="3411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36" y="2497394"/>
            <a:ext cx="1692433" cy="32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Base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fr-FR" dirty="0" smtClean="0"/>
              <a:t>Utilisation de php workbench pour la modélisation de la base de données.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88" y="2412369"/>
            <a:ext cx="7236542" cy="4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smtClean="0"/>
              <a:t>Intégration de la base de données sous laravel (1/5)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099"/>
            <a:ext cx="2718654" cy="3049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69" y="1945099"/>
            <a:ext cx="3252490" cy="3079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774" y="1945099"/>
            <a:ext cx="2533305" cy="3079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894" y="1945099"/>
            <a:ext cx="3316106" cy="307918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995948" y="5496232"/>
            <a:ext cx="1995949" cy="1012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Table people et son Model</a:t>
            </a:r>
            <a:endParaRPr lang="fr-FR" dirty="0"/>
          </a:p>
        </p:txBody>
      </p:sp>
      <p:sp>
        <p:nvSpPr>
          <p:cNvPr id="9" name="Oval 8"/>
          <p:cNvSpPr/>
          <p:nvPr/>
        </p:nvSpPr>
        <p:spPr>
          <a:xfrm>
            <a:off x="8008374" y="5496231"/>
            <a:ext cx="1995949" cy="1012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Table </a:t>
            </a:r>
            <a:r>
              <a:rPr lang="fr-FR" dirty="0" smtClean="0"/>
              <a:t>type </a:t>
            </a:r>
            <a:r>
              <a:rPr lang="fr-FR" dirty="0"/>
              <a:t>et son </a:t>
            </a:r>
            <a:r>
              <a:rPr lang="fr-FR" dirty="0" smtClean="0"/>
              <a:t>Model</a:t>
            </a:r>
            <a:endParaRPr lang="fr-FR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431458" y="4925961"/>
            <a:ext cx="688258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113935" y="4670323"/>
            <a:ext cx="604719" cy="825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311148" y="4925961"/>
            <a:ext cx="550607" cy="570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8249265" y="4758813"/>
            <a:ext cx="373625" cy="73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Intégration de la base de données sous </a:t>
            </a:r>
            <a:r>
              <a:rPr lang="fr-FR" dirty="0" err="1"/>
              <a:t>laravel</a:t>
            </a:r>
            <a:r>
              <a:rPr lang="fr-FR" dirty="0"/>
              <a:t> </a:t>
            </a:r>
            <a:r>
              <a:rPr lang="fr-FR" dirty="0" smtClean="0"/>
              <a:t>(2/3)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69452"/>
            <a:ext cx="2782528" cy="3210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385" y="2069451"/>
            <a:ext cx="2698674" cy="3210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915" y="2069451"/>
            <a:ext cx="2975475" cy="3210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247" y="2069451"/>
            <a:ext cx="3483753" cy="321047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445341" y="5496231"/>
            <a:ext cx="2674375" cy="1012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Table </a:t>
            </a:r>
            <a:r>
              <a:rPr lang="fr-FR" dirty="0" err="1" smtClean="0"/>
              <a:t>Answer_Choices</a:t>
            </a:r>
            <a:r>
              <a:rPr lang="fr-FR" dirty="0" smtClean="0"/>
              <a:t> et son Model</a:t>
            </a:r>
            <a:endParaRPr lang="fr-FR" dirty="0"/>
          </a:p>
        </p:txBody>
      </p:sp>
      <p:sp>
        <p:nvSpPr>
          <p:cNvPr id="9" name="Oval 8"/>
          <p:cNvSpPr/>
          <p:nvPr/>
        </p:nvSpPr>
        <p:spPr>
          <a:xfrm>
            <a:off x="8077200" y="5496232"/>
            <a:ext cx="2649794" cy="1012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Table questions et son Model</a:t>
            </a:r>
            <a:endParaRPr lang="fr-FR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522543" y="5233680"/>
            <a:ext cx="314632" cy="26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8357419" y="5142271"/>
            <a:ext cx="350827" cy="41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143432" y="5073445"/>
            <a:ext cx="140392" cy="48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70787" y="5233680"/>
            <a:ext cx="393290" cy="322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4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Intégration de la base de données sous </a:t>
            </a:r>
            <a:r>
              <a:rPr lang="fr-FR" dirty="0" err="1"/>
              <a:t>laravel</a:t>
            </a:r>
            <a:r>
              <a:rPr lang="fr-FR" dirty="0"/>
              <a:t> </a:t>
            </a:r>
            <a:r>
              <a:rPr lang="fr-FR" dirty="0" smtClean="0"/>
              <a:t>(3/3)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6" y="1966451"/>
            <a:ext cx="2656453" cy="3411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744" y="1982123"/>
            <a:ext cx="2977995" cy="3403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520" y="1982123"/>
            <a:ext cx="2967540" cy="339612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2786" y="5919019"/>
            <a:ext cx="2841523" cy="845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Pas de models pour une table pivot</a:t>
            </a:r>
            <a:endParaRPr lang="fr-FR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1720645" y="5378245"/>
            <a:ext cx="122903" cy="540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584545" y="5567432"/>
            <a:ext cx="1995949" cy="1012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Table </a:t>
            </a:r>
            <a:r>
              <a:rPr lang="fr-FR" dirty="0" err="1" smtClean="0"/>
              <a:t>answers</a:t>
            </a:r>
            <a:r>
              <a:rPr lang="fr-FR" dirty="0" smtClean="0"/>
              <a:t> et son Model</a:t>
            </a:r>
            <a:endParaRPr lang="fr-FR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829368" y="5386081"/>
            <a:ext cx="314632" cy="26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 flipV="1">
            <a:off x="7584545" y="5378245"/>
            <a:ext cx="292300" cy="337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2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Bootsrap et mise en page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1" y="2527622"/>
            <a:ext cx="3462579" cy="2152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94" y="2522339"/>
            <a:ext cx="6423999" cy="2163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1" y="1890406"/>
            <a:ext cx="11758152" cy="53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1" y="4777623"/>
            <a:ext cx="5981854" cy="1916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055" y="4777622"/>
            <a:ext cx="5742388" cy="19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Tour d’horizon de l’entreprise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52686"/>
            <a:ext cx="9784080" cy="420624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Bigscreen est une entreprise qui propose du contenu virtuel.</a:t>
            </a:r>
          </a:p>
          <a:p>
            <a:r>
              <a:rPr lang="fr-FR" sz="2000" dirty="0" smtClean="0"/>
              <a:t>Comment? En téléchargeant le logiciel sur plusieurs plateformes (Bigscreen, </a:t>
            </a:r>
            <a:r>
              <a:rPr lang="fr-FR" sz="2000" dirty="0"/>
              <a:t>	 </a:t>
            </a:r>
            <a:r>
              <a:rPr lang="fr-FR" sz="2000" dirty="0" smtClean="0"/>
              <a:t>         </a:t>
            </a:r>
            <a:r>
              <a:rPr lang="fr-FR" sz="2000" dirty="0" err="1" smtClean="0"/>
              <a:t>SteamVR</a:t>
            </a:r>
            <a:r>
              <a:rPr lang="fr-FR" sz="2000" dirty="0" smtClean="0"/>
              <a:t>, PlaystationVR, Oculus PC VR, Oculus Quest).</a:t>
            </a:r>
          </a:p>
          <a:p>
            <a:r>
              <a:rPr lang="fr-FR" sz="2000" dirty="0" smtClean="0"/>
              <a:t>Le logiciel permet, d’incorporer votre bureau Windows, regarder des films (2d,3d),            des séries, dans différents environnements, jouer avec vos amis, travailler en équipe, directement dans votre casque.</a:t>
            </a:r>
          </a:p>
          <a:p>
            <a:r>
              <a:rPr lang="fr-FR" sz="2000" dirty="0" smtClean="0"/>
              <a:t>Cet environnement virtuel est compatible sur tout un panel d’équipements (casque vr, ordinateur, rétroprojecteur )</a:t>
            </a:r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903" y="1952686"/>
            <a:ext cx="228600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6" y="4981575"/>
            <a:ext cx="2881359" cy="1783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99" y="4981575"/>
            <a:ext cx="3169166" cy="1781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94" y="4981575"/>
            <a:ext cx="3070209" cy="17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3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GRAPHIQUES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74" y="2021513"/>
            <a:ext cx="9784080" cy="420624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Une fois que le back-end et le formulaire finalisé,</a:t>
            </a:r>
          </a:p>
          <a:p>
            <a:pPr marL="0" indent="0">
              <a:buNone/>
            </a:pPr>
            <a:r>
              <a:rPr lang="fr-FR" sz="2000" dirty="0" smtClean="0"/>
              <a:t> il a fallu mettre en place les graphiques, pour récolter </a:t>
            </a:r>
          </a:p>
          <a:p>
            <a:pPr marL="0" indent="0">
              <a:buNone/>
            </a:pPr>
            <a:r>
              <a:rPr lang="fr-FR" sz="2000" dirty="0" smtClean="0"/>
              <a:t>les statistiques.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3 Pie charts et un Radar Chart, provenant de Chart </a:t>
            </a:r>
            <a:r>
              <a:rPr lang="fr-FR" sz="2000" dirty="0" err="1" smtClean="0"/>
              <a:t>Js</a:t>
            </a:r>
            <a:r>
              <a:rPr lang="fr-FR" sz="2000" dirty="0" smtClean="0"/>
              <a:t>. 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J’ai pris la décision d’utiliser les </a:t>
            </a:r>
            <a:r>
              <a:rPr lang="fr-FR" sz="2000" dirty="0" err="1" smtClean="0"/>
              <a:t>fakers</a:t>
            </a:r>
            <a:r>
              <a:rPr lang="fr-FR" sz="2000" dirty="0" smtClean="0"/>
              <a:t> qui génèrent des </a:t>
            </a:r>
            <a:r>
              <a:rPr lang="fr-FR" sz="2000" dirty="0" err="1" smtClean="0"/>
              <a:t>seeders</a:t>
            </a: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 afin d’alimenter la base de données rapidement et obtenir des </a:t>
            </a:r>
          </a:p>
          <a:p>
            <a:pPr marL="0" indent="0">
              <a:buNone/>
            </a:pPr>
            <a:r>
              <a:rPr lang="fr-FR" sz="2000" dirty="0"/>
              <a:t>g</a:t>
            </a:r>
            <a:r>
              <a:rPr lang="fr-FR" sz="2000" dirty="0" smtClean="0"/>
              <a:t>raphiques  fonctionnels.</a:t>
            </a:r>
            <a:endParaRPr lang="fr-F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7" y="1824215"/>
            <a:ext cx="5053473" cy="50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utilisateur (1/3)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42" y="2024118"/>
            <a:ext cx="4275259" cy="2105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476" y="2024118"/>
            <a:ext cx="4428487" cy="210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87" y="4360731"/>
            <a:ext cx="4257414" cy="2201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476" y="4360731"/>
            <a:ext cx="4387390" cy="22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3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</a:t>
            </a:r>
            <a:r>
              <a:rPr lang="fr-FR" dirty="0"/>
              <a:t>utilisateur </a:t>
            </a:r>
            <a:r>
              <a:rPr lang="fr-FR" dirty="0" smtClean="0"/>
              <a:t>(2/3</a:t>
            </a:r>
            <a:r>
              <a:rPr lang="fr-FR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44" y="1989407"/>
            <a:ext cx="4963629" cy="1892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9369"/>
            <a:ext cx="12192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8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</a:t>
            </a:r>
            <a:r>
              <a:rPr lang="fr-FR" dirty="0"/>
              <a:t>utilisateur </a:t>
            </a:r>
            <a:r>
              <a:rPr lang="fr-FR" dirty="0" smtClean="0"/>
              <a:t>(3/3</a:t>
            </a:r>
            <a:r>
              <a:rPr lang="fr-FR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0" y="1939860"/>
            <a:ext cx="11481159" cy="145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841" y="3677021"/>
            <a:ext cx="7166867" cy="290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ADMINISTRATEUR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15" y="2219875"/>
            <a:ext cx="11027488" cy="43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ADMINISTRATEUR (1/,,)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1878403"/>
            <a:ext cx="9850067" cy="488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</a:t>
            </a:r>
            <a:r>
              <a:rPr lang="fr-FR" dirty="0"/>
              <a:t>ADMINISTRATEUR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196099"/>
            <a:ext cx="9358741" cy="37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5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</a:t>
            </a:r>
            <a:r>
              <a:rPr lang="fr-FR" dirty="0"/>
              <a:t>ADMINISTRATEUR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1995672"/>
            <a:ext cx="9712274" cy="46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6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</a:t>
            </a:r>
            <a:r>
              <a:rPr lang="fr-FR" dirty="0"/>
              <a:t>ADMINISTRATEUR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95" y="2015067"/>
            <a:ext cx="9171527" cy="45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4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THE END</a:t>
            </a:r>
            <a:endParaRPr lang="fr-FR" dirty="0"/>
          </a:p>
        </p:txBody>
      </p:sp>
      <p:sp>
        <p:nvSpPr>
          <p:cNvPr id="8" name="Vertical Scroll 7"/>
          <p:cNvSpPr/>
          <p:nvPr/>
        </p:nvSpPr>
        <p:spPr>
          <a:xfrm>
            <a:off x="3803769" y="2880852"/>
            <a:ext cx="4582380" cy="2649793"/>
          </a:xfrm>
          <a:prstGeom prst="verticalScroll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65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projet de l’entreprise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/>
              <a:t>Afin de préparer la prochaine itération de leur application, ils désirent récolter des informations de la part de leurs utilisateurs via un sondage en ligne. </a:t>
            </a:r>
          </a:p>
          <a:p>
            <a:r>
              <a:rPr lang="fr-CA" sz="2000" dirty="0"/>
              <a:t>Vous avez la responsabilité de la réalisation de ce sondage </a:t>
            </a:r>
            <a:r>
              <a:rPr lang="fr-CA" sz="2000" dirty="0" smtClean="0"/>
              <a:t> </a:t>
            </a:r>
            <a:r>
              <a:rPr lang="fr-CA" sz="2000" dirty="0"/>
              <a:t>et la partie </a:t>
            </a:r>
            <a:r>
              <a:rPr lang="fr-CA" sz="2000" dirty="0" smtClean="0"/>
              <a:t>administration. </a:t>
            </a:r>
            <a:endParaRPr lang="fr-F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3887297"/>
            <a:ext cx="4637872" cy="2549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46" y="3887296"/>
            <a:ext cx="4879070" cy="25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Contraintes et libertés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005"/>
            <a:ext cx="10515600" cy="4208208"/>
          </a:xfrm>
        </p:spPr>
        <p:txBody>
          <a:bodyPr/>
          <a:lstStyle/>
          <a:p>
            <a:endParaRPr lang="fr-CA" dirty="0" smtClean="0"/>
          </a:p>
          <a:p>
            <a:endParaRPr lang="fr-CA" dirty="0"/>
          </a:p>
          <a:p>
            <a:pPr marL="0" indent="0" algn="ctr">
              <a:buNone/>
            </a:pPr>
            <a:r>
              <a:rPr lang="fr-CA" sz="2000" dirty="0" smtClean="0"/>
              <a:t>L’application </a:t>
            </a:r>
            <a:r>
              <a:rPr lang="fr-CA" sz="2000" dirty="0"/>
              <a:t>web que vous allez développer doit impérativement répondre à ces critères : </a:t>
            </a:r>
            <a:endParaRPr lang="fr-CA" sz="2000" dirty="0" smtClean="0"/>
          </a:p>
          <a:p>
            <a:pPr marL="0" indent="0" algn="ctr">
              <a:buNone/>
            </a:pPr>
            <a:endParaRPr lang="fr-CA" sz="2000" dirty="0" smtClean="0"/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Elle doit utiliser le Framework Laravel côté serveur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Elle doit répondre aux demandes décrites dans le cahier des charges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Utilisation de Github pour le visionnage du code.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Libre d’utiliser les librairies et API et services tiers nécessaire</a:t>
            </a:r>
          </a:p>
        </p:txBody>
      </p:sp>
    </p:spTree>
    <p:extLst>
      <p:ext uri="{BB962C8B-B14F-4D97-AF65-F5344CB8AC3E}">
        <p14:creationId xmlns:p14="http://schemas.microsoft.com/office/powerpoint/2010/main" val="38116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sondage (1/2)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5297" y="1690689"/>
            <a:ext cx="7558548" cy="4351338"/>
          </a:xfrm>
        </p:spPr>
        <p:txBody>
          <a:bodyPr>
            <a:normAutofit fontScale="92500" lnSpcReduction="20000"/>
          </a:bodyPr>
          <a:lstStyle/>
          <a:p>
            <a:pPr lvl="3"/>
            <a:endParaRPr lang="fr-CA" dirty="0" smtClean="0"/>
          </a:p>
          <a:p>
            <a:pPr lvl="3"/>
            <a:r>
              <a:rPr lang="fr-CA" sz="2200" dirty="0" smtClean="0"/>
              <a:t>La page sondage est sur une page unique.</a:t>
            </a:r>
          </a:p>
          <a:p>
            <a:pPr lvl="3"/>
            <a:endParaRPr lang="fr-CA" sz="2200" dirty="0" smtClean="0"/>
          </a:p>
          <a:p>
            <a:pPr lvl="3"/>
            <a:r>
              <a:rPr lang="fr-CA" sz="2200" dirty="0" smtClean="0"/>
              <a:t>La page sondage compte 20 questions toutes obligatoires.</a:t>
            </a:r>
          </a:p>
          <a:p>
            <a:pPr lvl="3"/>
            <a:endParaRPr lang="fr-CA" sz="2200" dirty="0" smtClean="0"/>
          </a:p>
          <a:p>
            <a:pPr lvl="3"/>
            <a:r>
              <a:rPr lang="fr-CA" sz="2200" dirty="0" smtClean="0"/>
              <a:t>Chaque question comporte 3 éléments :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 titre de la question avec le décompte 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 corps de la question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Les réponses possible</a:t>
            </a:r>
          </a:p>
          <a:p>
            <a:pPr lvl="6">
              <a:buFont typeface="Wingdings" panose="05000000000000000000" pitchFamily="2" charset="2"/>
              <a:buChar char="§"/>
            </a:pPr>
            <a:endParaRPr lang="fr-CA" sz="2200" dirty="0" smtClean="0"/>
          </a:p>
          <a:p>
            <a:pPr lvl="3"/>
            <a:r>
              <a:rPr lang="fr-CA" sz="2200" dirty="0" smtClean="0"/>
              <a:t>Il y a 3 types de questions :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Choix parmi plusieurs propositions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Un champs de saisie de 255 caractères maximum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Un choix numérique</a:t>
            </a:r>
          </a:p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78" y="1926663"/>
            <a:ext cx="5264618" cy="45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sondage (2/2)</a:t>
            </a:r>
            <a:endParaRPr lang="fr-FR" dirty="0"/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-45778" y="1336265"/>
            <a:ext cx="10515600" cy="552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200" dirty="0" smtClean="0"/>
          </a:p>
          <a:p>
            <a:r>
              <a:rPr lang="fr-FR" sz="2000" dirty="0" smtClean="0"/>
              <a:t>A la validation du formulaire le message suivant apparaitra :</a:t>
            </a:r>
          </a:p>
          <a:p>
            <a:pPr marL="0" indent="0">
              <a:buNone/>
            </a:pPr>
            <a:r>
              <a:rPr lang="fr-CA" sz="2000" i="1" dirty="0" smtClean="0"/>
              <a:t>    toute l’équipe de </a:t>
            </a:r>
            <a:r>
              <a:rPr lang="fr-CA" sz="2000" b="1" i="1" dirty="0" smtClean="0"/>
              <a:t>Bigscreen </a:t>
            </a:r>
            <a:r>
              <a:rPr lang="fr-CA" sz="2000" i="1" dirty="0" smtClean="0"/>
              <a:t>vous remercie pour votre engagement. </a:t>
            </a:r>
          </a:p>
          <a:p>
            <a:pPr marL="0" indent="0">
              <a:buNone/>
            </a:pPr>
            <a:r>
              <a:rPr lang="fr-CA" sz="2000" i="1" dirty="0"/>
              <a:t> </a:t>
            </a:r>
            <a:r>
              <a:rPr lang="fr-CA" sz="2000" i="1" dirty="0" smtClean="0"/>
              <a:t>  Grâce à votre investissement, nous vous préparons une application</a:t>
            </a:r>
          </a:p>
          <a:p>
            <a:pPr marL="0" indent="0">
              <a:buNone/>
            </a:pPr>
            <a:r>
              <a:rPr lang="fr-CA" sz="2000" i="1" dirty="0" smtClean="0"/>
              <a:t>   toujours plus facile à utiliser, seul ou en famille. </a:t>
            </a:r>
            <a:endParaRPr lang="fr-CA" sz="2000" dirty="0" smtClean="0"/>
          </a:p>
          <a:p>
            <a:pPr marL="0" indent="0">
              <a:buNone/>
            </a:pPr>
            <a:r>
              <a:rPr lang="fr-CA" sz="2000" i="1" dirty="0"/>
              <a:t> </a:t>
            </a:r>
            <a:r>
              <a:rPr lang="fr-CA" sz="2000" i="1" dirty="0" smtClean="0"/>
              <a:t>  Si vous désirez consulter vos réponse ultérieurement, vous pouvez</a:t>
            </a:r>
          </a:p>
          <a:p>
            <a:pPr marL="0" indent="0">
              <a:buNone/>
            </a:pPr>
            <a:r>
              <a:rPr lang="fr-CA" sz="2000" i="1" dirty="0" smtClean="0"/>
              <a:t>   consultez cette adresse: http://xxxxxxxx </a:t>
            </a:r>
          </a:p>
          <a:p>
            <a:pPr marL="0" indent="0">
              <a:buNone/>
            </a:pPr>
            <a:endParaRPr lang="fr-CA" sz="800" i="1" dirty="0" smtClean="0"/>
          </a:p>
          <a:p>
            <a:r>
              <a:rPr lang="fr-CA" sz="2000" dirty="0"/>
              <a:t>Attention, l’url de cette page ne peut contenir l’id de l’utilisateur pour                                                             des raisons de sécurité : il serait alors facile de changer l’id pour consulter                                                                             toutes les réponses. </a:t>
            </a:r>
            <a:endParaRPr lang="fr-CA" sz="2000" dirty="0" smtClean="0"/>
          </a:p>
          <a:p>
            <a:pPr marL="0" indent="0">
              <a:buNone/>
            </a:pPr>
            <a:endParaRPr lang="fr-FR" sz="800" dirty="0"/>
          </a:p>
          <a:p>
            <a:r>
              <a:rPr lang="fr-FR" sz="2000" dirty="0" smtClean="0"/>
              <a:t>Les réponses sont sur une page unique et affiche les 20 questions</a:t>
            </a:r>
          </a:p>
          <a:p>
            <a:pPr marL="0" indent="0">
              <a:buNone/>
            </a:pPr>
            <a:r>
              <a:rPr lang="fr-FR" sz="2000" dirty="0"/>
              <a:t> </a:t>
            </a:r>
            <a:r>
              <a:rPr lang="fr-FR" sz="2000" dirty="0" smtClean="0"/>
              <a:t>  et les réponses de l’utilisateur.</a:t>
            </a:r>
          </a:p>
          <a:p>
            <a:pPr marL="0" indent="0">
              <a:buNone/>
            </a:pPr>
            <a:endParaRPr lang="fr-FR" sz="8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lvl="3"/>
            <a:endParaRPr lang="fr-CA" sz="900" dirty="0" smtClean="0"/>
          </a:p>
          <a:p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297" y="1840133"/>
            <a:ext cx="4168877" cy="49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989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L’administration (1/2)</a:t>
            </a:r>
            <a:endParaRPr lang="fr-FR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385916" y="1511890"/>
            <a:ext cx="4136923" cy="5144550"/>
          </a:xfrm>
        </p:spPr>
        <p:txBody>
          <a:bodyPr>
            <a:normAutofit/>
          </a:bodyPr>
          <a:lstStyle/>
          <a:p>
            <a:endParaRPr lang="fr-CA" sz="2200" dirty="0" smtClean="0"/>
          </a:p>
          <a:p>
            <a:r>
              <a:rPr lang="fr-CA" sz="2200" dirty="0" smtClean="0"/>
              <a:t>Pour </a:t>
            </a:r>
            <a:r>
              <a:rPr lang="fr-CA" sz="2200" dirty="0"/>
              <a:t>pouvoir accéder </a:t>
            </a:r>
            <a:r>
              <a:rPr lang="fr-CA" sz="2200" dirty="0" smtClean="0"/>
              <a:t>à </a:t>
            </a:r>
            <a:r>
              <a:rPr lang="fr-CA" sz="2200" dirty="0"/>
              <a:t>l’administration, </a:t>
            </a:r>
            <a:r>
              <a:rPr lang="fr-CA" sz="2200" dirty="0" smtClean="0"/>
              <a:t>on </a:t>
            </a:r>
            <a:r>
              <a:rPr lang="fr-CA" sz="2200" dirty="0"/>
              <a:t>doit impérativement saisir </a:t>
            </a:r>
            <a:r>
              <a:rPr lang="fr-CA" sz="2200" dirty="0" smtClean="0"/>
              <a:t>un	  login et un </a:t>
            </a:r>
            <a:r>
              <a:rPr lang="fr-CA" sz="2200" dirty="0"/>
              <a:t>mot de passe. </a:t>
            </a:r>
            <a:endParaRPr lang="fr-FR" sz="2200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21162" y="1511890"/>
            <a:ext cx="5272548" cy="4351338"/>
          </a:xfrm>
        </p:spPr>
        <p:txBody>
          <a:bodyPr>
            <a:normAutofit/>
          </a:bodyPr>
          <a:lstStyle/>
          <a:p>
            <a:endParaRPr lang="fr-CA" sz="2000" dirty="0" smtClean="0"/>
          </a:p>
          <a:p>
            <a:r>
              <a:rPr lang="fr-CA" sz="2000" dirty="0" smtClean="0"/>
              <a:t>Après validation, l’administrateur est </a:t>
            </a:r>
            <a:r>
              <a:rPr lang="fr-CA" sz="2000" dirty="0"/>
              <a:t>redirigé vers la page d'accueil de </a:t>
            </a:r>
            <a:r>
              <a:rPr lang="fr-CA" sz="2000" dirty="0" smtClean="0"/>
              <a:t>l’administration.</a:t>
            </a:r>
          </a:p>
          <a:p>
            <a:r>
              <a:rPr lang="fr-CA" sz="2000" dirty="0" smtClean="0"/>
              <a:t>Les pages de l’administration ont cette structure</a:t>
            </a:r>
          </a:p>
          <a:p>
            <a:endParaRPr lang="fr-FR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62" y="3775586"/>
            <a:ext cx="4770489" cy="26739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39" y="3775586"/>
            <a:ext cx="3635478" cy="259664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9026013" y="3775586"/>
            <a:ext cx="3097161" cy="2740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Dans le menu latéral il y a le logo de l’entreprise. Un lien vers la page accueil, question, et réponse.</a:t>
            </a:r>
            <a:endParaRPr lang="fr-FR" dirty="0"/>
          </a:p>
        </p:txBody>
      </p:sp>
      <p:sp>
        <p:nvSpPr>
          <p:cNvPr id="17" name="Left Arrow 16"/>
          <p:cNvSpPr/>
          <p:nvPr/>
        </p:nvSpPr>
        <p:spPr>
          <a:xfrm>
            <a:off x="5330005" y="4919673"/>
            <a:ext cx="3696007" cy="4527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1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03236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L’administration (2/2)</a:t>
            </a:r>
            <a:endParaRPr lang="fr-FR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idx="1"/>
          </p:nvPr>
        </p:nvSpPr>
        <p:spPr>
          <a:xfrm>
            <a:off x="106918" y="1808968"/>
            <a:ext cx="3863768" cy="128817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La page </a:t>
            </a:r>
            <a:r>
              <a:rPr lang="fr-FR" sz="1770" b="0" dirty="0" smtClean="0">
                <a:solidFill>
                  <a:schemeClr val="tx2">
                    <a:lumMod val="10000"/>
                  </a:schemeClr>
                </a:solidFill>
              </a:rPr>
              <a:t>d’accueil</a:t>
            </a:r>
            <a:r>
              <a:rPr lang="fr-FR" sz="1770" b="0" dirty="0" smtClean="0"/>
              <a:t> affiche les statistique du sondage sous forme de 4 graphiques.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3 Pie charts, et un </a:t>
            </a:r>
            <a:r>
              <a:rPr lang="fr-FR" sz="1770" b="0" dirty="0"/>
              <a:t>R</a:t>
            </a:r>
            <a:r>
              <a:rPr lang="fr-FR" sz="1770" b="0" dirty="0" smtClean="0"/>
              <a:t>adar charts.</a:t>
            </a:r>
            <a:endParaRPr lang="fr-FR" sz="1770" b="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918" y="3637755"/>
            <a:ext cx="3863768" cy="318293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7567448" y="1943380"/>
            <a:ext cx="4483510" cy="156349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La page </a:t>
            </a:r>
            <a:r>
              <a:rPr lang="fr-FR" sz="1770" b="0" dirty="0" smtClean="0">
                <a:solidFill>
                  <a:schemeClr val="tx2">
                    <a:lumMod val="10000"/>
                  </a:schemeClr>
                </a:solidFill>
              </a:rPr>
              <a:t>réponse</a:t>
            </a:r>
            <a:r>
              <a:rPr lang="fr-FR" sz="1770" b="0" dirty="0" smtClean="0"/>
              <a:t> affiche toutes les réponses du sondage.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Les réponses de chaque sondé sont regroupés sous forme de 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Il y a 3 colonnes  qui comportent le numéro, la question et la réponse</a:t>
            </a:r>
            <a:endParaRPr lang="fr-FR" sz="1770" b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825" y="3637755"/>
            <a:ext cx="3430484" cy="3182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448" y="3637754"/>
            <a:ext cx="4483511" cy="31829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032" y="1808969"/>
            <a:ext cx="3281008" cy="12718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70686" y="1787850"/>
            <a:ext cx="3083280" cy="1849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dirty="0" smtClean="0"/>
              <a:t>La page </a:t>
            </a:r>
            <a:r>
              <a:rPr lang="fr-FR" sz="1770" dirty="0" smtClean="0">
                <a:solidFill>
                  <a:schemeClr val="tx2">
                    <a:lumMod val="10000"/>
                  </a:schemeClr>
                </a:solidFill>
              </a:rPr>
              <a:t>questionnaire</a:t>
            </a:r>
          </a:p>
          <a:p>
            <a:r>
              <a:rPr lang="fr-FR" sz="1770" dirty="0" smtClean="0"/>
              <a:t>      affiche les 20 questions sous</a:t>
            </a:r>
          </a:p>
          <a:p>
            <a:r>
              <a:rPr lang="fr-FR" sz="1770" dirty="0" smtClean="0"/>
              <a:t>      forme de tableau.</a:t>
            </a:r>
          </a:p>
          <a:p>
            <a:endParaRPr lang="fr-FR" sz="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dirty="0" smtClean="0"/>
              <a:t>Il y a 3 colonnes qui </a:t>
            </a:r>
          </a:p>
          <a:p>
            <a:r>
              <a:rPr lang="fr-FR" sz="1770" dirty="0" smtClean="0"/>
              <a:t>      comportent, le numéro, </a:t>
            </a:r>
          </a:p>
          <a:p>
            <a:r>
              <a:rPr lang="fr-FR" sz="1770" dirty="0" smtClean="0"/>
              <a:t>      la question et le type</a:t>
            </a:r>
            <a:endParaRPr lang="fr-FR" sz="1770" dirty="0"/>
          </a:p>
        </p:txBody>
      </p:sp>
    </p:spTree>
    <p:extLst>
      <p:ext uri="{BB962C8B-B14F-4D97-AF65-F5344CB8AC3E}">
        <p14:creationId xmlns:p14="http://schemas.microsoft.com/office/powerpoint/2010/main" val="4413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Boîte à outils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8" y="2011680"/>
            <a:ext cx="10467971" cy="4526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000" dirty="0" smtClean="0"/>
              <a:t>Les technologies utilisées pour mener à bien ce projet sont :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Trello</a:t>
            </a:r>
            <a:r>
              <a:rPr lang="fr-FR" sz="2000" dirty="0" smtClean="0"/>
              <a:t> pour </a:t>
            </a:r>
            <a:r>
              <a:rPr lang="fr-FR" sz="2000" dirty="0"/>
              <a:t>la </a:t>
            </a:r>
            <a:r>
              <a:rPr lang="fr-FR" sz="2000" dirty="0" smtClean="0"/>
              <a:t>méthodologie et l’organisation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Figma</a:t>
            </a:r>
            <a:r>
              <a:rPr lang="fr-FR" sz="2000" dirty="0" smtClean="0"/>
              <a:t> pour le dessin des wireframes et zoning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Php</a:t>
            </a:r>
            <a:r>
              <a:rPr lang="fr-FR" sz="2000" dirty="0" smtClean="0"/>
              <a:t> </a:t>
            </a:r>
            <a:r>
              <a:rPr lang="fr-FR" sz="2000" dirty="0" err="1" smtClean="0"/>
              <a:t>Workbench</a:t>
            </a:r>
            <a:r>
              <a:rPr lang="fr-FR" sz="2000" dirty="0" smtClean="0"/>
              <a:t> pour la modélisation</a:t>
            </a:r>
          </a:p>
          <a:p>
            <a:pPr marL="0" indent="0">
              <a:buNone/>
            </a:pPr>
            <a:r>
              <a:rPr lang="fr-FR" sz="2000" dirty="0" smtClean="0"/>
              <a:t>-&gt; Laravel pour l’application web</a:t>
            </a:r>
          </a:p>
          <a:p>
            <a:pPr marL="0" indent="0">
              <a:buNone/>
            </a:pPr>
            <a:r>
              <a:rPr lang="fr-FR" sz="2000" dirty="0" smtClean="0"/>
              <a:t>-&gt; Laravel </a:t>
            </a:r>
            <a:r>
              <a:rPr lang="fr-FR" sz="2000" dirty="0" err="1" smtClean="0"/>
              <a:t>breeze</a:t>
            </a:r>
            <a:r>
              <a:rPr lang="fr-FR" sz="2000" dirty="0" smtClean="0"/>
              <a:t> pour la partie administration et connexion 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Bootstrap</a:t>
            </a:r>
            <a:r>
              <a:rPr lang="fr-FR" sz="2000" dirty="0" smtClean="0"/>
              <a:t> </a:t>
            </a:r>
            <a:r>
              <a:rPr lang="fr-FR" sz="2000" dirty="0"/>
              <a:t>pour le </a:t>
            </a:r>
            <a:r>
              <a:rPr lang="fr-FR" sz="2000" dirty="0" smtClean="0"/>
              <a:t>style des pages </a:t>
            </a:r>
            <a:r>
              <a:rPr lang="fr-FR" sz="2000" dirty="0"/>
              <a:t>(</a:t>
            </a:r>
            <a:r>
              <a:rPr lang="fr-FR" sz="2000" dirty="0" smtClean="0"/>
              <a:t>tableau, sondage, couleur, style de texte)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/>
              <a:t>J</a:t>
            </a:r>
            <a:r>
              <a:rPr lang="fr-FR" sz="2000" dirty="0" err="1" smtClean="0"/>
              <a:t>avascript</a:t>
            </a:r>
            <a:r>
              <a:rPr lang="fr-FR" sz="2000" dirty="0" smtClean="0"/>
              <a:t> pour un effet des titres</a:t>
            </a:r>
          </a:p>
          <a:p>
            <a:pPr marL="0" indent="0">
              <a:buNone/>
            </a:pPr>
            <a:r>
              <a:rPr lang="fr-FR" sz="2000" dirty="0" smtClean="0"/>
              <a:t>-&gt; Charts </a:t>
            </a:r>
            <a:r>
              <a:rPr lang="fr-FR" sz="2000" dirty="0" err="1" smtClean="0"/>
              <a:t>Js</a:t>
            </a:r>
            <a:r>
              <a:rPr lang="fr-FR" sz="2000" dirty="0" smtClean="0"/>
              <a:t> pour les graphiques 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7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2844</TotalTime>
  <Words>849</Words>
  <Application>Microsoft Office PowerPoint</Application>
  <PresentationFormat>Widescreen</PresentationFormat>
  <Paragraphs>135</Paragraphs>
  <Slides>29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Corbel</vt:lpstr>
      <vt:lpstr>Courier New</vt:lpstr>
      <vt:lpstr>Wingdings</vt:lpstr>
      <vt:lpstr>Banded</vt:lpstr>
      <vt:lpstr>1_Banded</vt:lpstr>
      <vt:lpstr>Bigscreen</vt:lpstr>
      <vt:lpstr>Tour d’horizon de l’entreprise</vt:lpstr>
      <vt:lpstr>Le projet de l’entreprise</vt:lpstr>
      <vt:lpstr>Contraintes et libertés</vt:lpstr>
      <vt:lpstr>Le sondage (1/2)</vt:lpstr>
      <vt:lpstr>Le sondage (2/2)</vt:lpstr>
      <vt:lpstr>L’administration (1/2)</vt:lpstr>
      <vt:lpstr>L’administration (2/2)</vt:lpstr>
      <vt:lpstr>Boîte à outils</vt:lpstr>
      <vt:lpstr>Méthodologie &amp; trello</vt:lpstr>
      <vt:lpstr>Zoning et wireframes</vt:lpstr>
      <vt:lpstr>Zoning</vt:lpstr>
      <vt:lpstr>Wireframes sondage</vt:lpstr>
      <vt:lpstr>Wireframes administration</vt:lpstr>
      <vt:lpstr>Base de données</vt:lpstr>
      <vt:lpstr>Intégration de la base de données sous laravel (1/5)</vt:lpstr>
      <vt:lpstr>Intégration de la base de données sous laravel (2/3)</vt:lpstr>
      <vt:lpstr>Intégration de la base de données sous laravel (3/3)</vt:lpstr>
      <vt:lpstr>Bootsrap et mise en page</vt:lpstr>
      <vt:lpstr>GRAPHIQUES</vt:lpstr>
      <vt:lpstr>Parcours utilisateur (1/3)</vt:lpstr>
      <vt:lpstr>Parcours utilisateur (2/3)</vt:lpstr>
      <vt:lpstr>Parcours utilisateur (3/3)</vt:lpstr>
      <vt:lpstr>Parcours ADMINISTRATEUR</vt:lpstr>
      <vt:lpstr>Parcours ADMINISTRATEUR (1/,,)</vt:lpstr>
      <vt:lpstr>Parcours ADMINISTRATEUR</vt:lpstr>
      <vt:lpstr>Parcours ADMINISTRATEUR</vt:lpstr>
      <vt:lpstr>Parcours ADMINISTRATEUR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Bigscreen</dc:title>
  <dc:creator>Mehdi Gohan</dc:creator>
  <cp:lastModifiedBy>Mehdi Gohan</cp:lastModifiedBy>
  <cp:revision>97</cp:revision>
  <dcterms:created xsi:type="dcterms:W3CDTF">2022-11-15T08:38:26Z</dcterms:created>
  <dcterms:modified xsi:type="dcterms:W3CDTF">2022-11-25T12:42:06Z</dcterms:modified>
</cp:coreProperties>
</file>